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8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tif>
</file>

<file path=ppt/media/image5.tif>
</file>

<file path=ppt/media/image6.tif>
</file>

<file path=ppt/media/image7.t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F865DD-8B1E-4440-816D-FD7DA01F1F8A}" type="datetimeFigureOut">
              <a:rPr lang="en-US" smtClean="0"/>
              <a:t>3/24/2017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E1223B-69AE-4409-98E6-44D40EBB6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460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03AB-8043-429C-808A-9084EC966EB6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401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87416-6A6E-4573-B9CB-B17CA69B4520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703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5556-DAEA-4599-B32D-C2D956FEF016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423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DE9A4-0718-47B2-8C0C-0A764E97CB67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264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05872-FB1F-415C-B182-B1CE198EC459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434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53B364-D283-4F8F-A273-61396DF76A05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968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68D6B-5057-467E-B1AE-7906CACFD770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53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D490F-58A8-4012-9F33-7AFF2F20C2A7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718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A146E-0C82-4C96-B43A-22EB3B91959B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949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D7038-D291-4138-8094-EE5FAF508A94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35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3B32AA3-050B-4037-9398-4806972EE8DC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218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E63AE-F067-427F-83B1-EFBABCD5E1E3}" type="datetime1">
              <a:rPr lang="en-US" smtClean="0"/>
              <a:t>3/24/2017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Andrew Stephan-1666778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7403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hf sldNum="0"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ns.gov.uk/peoplepopulationandcommunity/housing/datasets/numberofresidentialpropertysalesfornationalandsubnationalgeographiesnewlybuiltdwellingsquarterlyrollingyearhpssadataset07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1661" y="0"/>
            <a:ext cx="8991600" cy="1179443"/>
          </a:xfrm>
          <a:noFill/>
          <a:ln>
            <a:noFill/>
          </a:ln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61391" y="1179443"/>
            <a:ext cx="10800522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Housing dataset from UK Office of National Statistics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“Number of new residential property sales in England and Wales by property type for a range of national and subnational geographies.”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Time range: December, 1995 to June, 2016, on a </a:t>
            </a:r>
            <a:r>
              <a:rPr lang="en-US" sz="2000"/>
              <a:t>quarterly basis.</a:t>
            </a:r>
            <a:endParaRPr lang="en-US" sz="2000" dirty="0"/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Properties tracked: Newly built dwellings, detached houses, semi-detached houses, terraced houses, flats.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Regionally summarized by: Country, Region, Local authority, Parliamentary constituency, Area type (rural, urban, etc.), Towns and cities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Source: </a:t>
            </a:r>
            <a:r>
              <a:rPr lang="en-US" dirty="0">
                <a:hlinkClick r:id="rId2"/>
              </a:rPr>
              <a:t>https://www.ons.gov.uk/peoplepopulationandcommunity/housing/datasets/numberofresidentialpropertysalesfornationalandsubnationalgeographiesnewlybuiltdwellingsquarterlyrollingyearhpssadataset07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34878" y="6332542"/>
            <a:ext cx="5626774" cy="309201"/>
          </a:xfrm>
        </p:spPr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311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8" y="421756"/>
            <a:ext cx="9603275" cy="1049235"/>
          </a:xfrm>
          <a:noFill/>
          <a:ln>
            <a:noFill/>
          </a:ln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1148" y="1470991"/>
            <a:ext cx="1080052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Over the past 20 years, the UK housing market has been quite volatile.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housing market has progressed differently in different regions.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Therefore, I wanted to use the dataset to answer the following questions: </a:t>
            </a:r>
          </a:p>
          <a:p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How did the impacts of the financial crisis differ regionally?</a:t>
            </a:r>
          </a:p>
          <a:p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How have sales of different property types changed over the past 20 years in the overall market and by region?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How have property sales changed over the past 20 years in the overall market and by region?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01148" y="6332542"/>
            <a:ext cx="5626774" cy="309201"/>
          </a:xfrm>
        </p:spPr>
        <p:txBody>
          <a:bodyPr/>
          <a:lstStyle/>
          <a:p>
            <a:r>
              <a:rPr lang="en-US" dirty="0"/>
              <a:t>Andrew Stephan-1666778</a:t>
            </a:r>
          </a:p>
        </p:txBody>
      </p:sp>
    </p:spTree>
    <p:extLst>
      <p:ext uri="{BB962C8B-B14F-4D97-AF65-F5344CB8AC3E}">
        <p14:creationId xmlns:p14="http://schemas.microsoft.com/office/powerpoint/2010/main" val="339720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vie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41593" y="224458"/>
            <a:ext cx="5829300" cy="59055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08239" y="6345794"/>
            <a:ext cx="5626774" cy="309201"/>
          </a:xfrm>
        </p:spPr>
        <p:txBody>
          <a:bodyPr/>
          <a:lstStyle/>
          <a:p>
            <a:r>
              <a:rPr lang="en-US" dirty="0"/>
              <a:t>Andrew Stephan-1666778</a:t>
            </a:r>
          </a:p>
        </p:txBody>
      </p:sp>
    </p:spTree>
    <p:extLst>
      <p:ext uri="{BB962C8B-B14F-4D97-AF65-F5344CB8AC3E}">
        <p14:creationId xmlns:p14="http://schemas.microsoft.com/office/powerpoint/2010/main" val="160414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593" y="212034"/>
            <a:ext cx="5829300" cy="5905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55" y="212034"/>
            <a:ext cx="5829300" cy="590550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36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46" y="211206"/>
            <a:ext cx="5829300" cy="5905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601" y="211206"/>
            <a:ext cx="5829300" cy="590550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Andrew Stephan-1666778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9472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100</TotalTime>
  <Words>211</Words>
  <Application>Microsoft Office PowerPoint</Application>
  <PresentationFormat>Widescreen</PresentationFormat>
  <Paragraphs>27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Rockwell</vt:lpstr>
      <vt:lpstr>Gallery</vt:lpstr>
      <vt:lpstr>Background</vt:lpstr>
      <vt:lpstr>Problem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Background</dc:title>
  <dc:creator>Andrew Stephan</dc:creator>
  <cp:lastModifiedBy>Andrew Stephan</cp:lastModifiedBy>
  <cp:revision>13</cp:revision>
  <dcterms:created xsi:type="dcterms:W3CDTF">2017-03-08T13:58:55Z</dcterms:created>
  <dcterms:modified xsi:type="dcterms:W3CDTF">2017-03-24T10:12:49Z</dcterms:modified>
</cp:coreProperties>
</file>

<file path=docProps/thumbnail.jpeg>
</file>